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2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6" autoAdjust="0"/>
    <p:restoredTop sz="94660"/>
  </p:normalViewPr>
  <p:slideViewPr>
    <p:cSldViewPr>
      <p:cViewPr varScale="1">
        <p:scale>
          <a:sx n="103" d="100"/>
          <a:sy n="103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gray">
          <a:xfrm>
            <a:off x="0" y="2825016"/>
            <a:ext cx="9141714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7" name="Prostokąt 6"/>
          <p:cNvSpPr/>
          <p:nvPr/>
        </p:nvSpPr>
        <p:spPr bwMode="black">
          <a:xfrm>
            <a:off x="0" y="3075710"/>
            <a:ext cx="9141714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 bwMode="white">
          <a:xfrm>
            <a:off x="800100" y="3165764"/>
            <a:ext cx="75438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 bwMode="white">
          <a:xfrm>
            <a:off x="800100" y="4953000"/>
            <a:ext cx="75438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3101E9-0FA8-4CFD-B2A7-64C34C4A85C6}" type="datetimeFigureOut">
              <a:rPr lang="pl-PL" smtClean="0"/>
              <a:pPr/>
              <a:t>10-06-2017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9F7B084-8F00-4CC1-97F6-FDA3A4763B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457325" cy="56388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286375" cy="5638801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3101E9-0FA8-4CFD-B2A7-64C34C4A85C6}" type="datetimeFigureOut">
              <a:rPr lang="pl-PL" smtClean="0"/>
              <a:pPr/>
              <a:t>10-06-2017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9F7B084-8F00-4CC1-97F6-FDA3A4763B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3101E9-0FA8-4CFD-B2A7-64C34C4A85C6}" type="datetimeFigureOut">
              <a:rPr lang="pl-PL" smtClean="0"/>
              <a:pPr/>
              <a:t>10-06-2017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9F7B084-8F00-4CC1-97F6-FDA3A4763B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6858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3000" y="4589464"/>
            <a:ext cx="6858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43000" y="1825626"/>
            <a:ext cx="325755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4743450" y="1825626"/>
            <a:ext cx="325755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3101E9-0FA8-4CFD-B2A7-64C34C4A85C6}" type="datetimeFigureOut">
              <a:rPr lang="pl-PL" smtClean="0"/>
              <a:pPr/>
              <a:t>10-06-2017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9F7B084-8F00-4CC1-97F6-FDA3A4763B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5286" y="1828800"/>
            <a:ext cx="325755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45286" y="2514601"/>
            <a:ext cx="325755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745736" y="1828800"/>
            <a:ext cx="325755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4745736" y="2514601"/>
            <a:ext cx="325755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3101E9-0FA8-4CFD-B2A7-64C34C4A85C6}" type="datetimeFigureOut">
              <a:rPr lang="pl-PL" smtClean="0"/>
              <a:pPr/>
              <a:t>10-06-2017</a:t>
            </a:fld>
            <a:endParaRPr lang="pl-PL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9F7B084-8F00-4CC1-97F6-FDA3A4763B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3101E9-0FA8-4CFD-B2A7-64C34C4A85C6}" type="datetimeFigureOut">
              <a:rPr lang="pl-PL" smtClean="0"/>
              <a:pPr/>
              <a:t>10-06-2017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9F7B084-8F00-4CC1-97F6-FDA3A4763B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3101E9-0FA8-4CFD-B2A7-64C34C4A85C6}" type="datetimeFigureOut">
              <a:rPr lang="pl-PL" smtClean="0"/>
              <a:pPr/>
              <a:t>10-06-2017</a:t>
            </a:fld>
            <a:endParaRPr lang="pl-PL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9F7B084-8F00-4CC1-97F6-FDA3A4763B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01941" y="1600200"/>
            <a:ext cx="2341960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70309" y="762000"/>
            <a:ext cx="48006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000780" y="3429000"/>
            <a:ext cx="234312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3101E9-0FA8-4CFD-B2A7-64C34C4A85C6}" type="datetimeFigureOut">
              <a:rPr lang="pl-PL" smtClean="0"/>
              <a:pPr/>
              <a:t>10-06-2017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9F7B084-8F00-4CC1-97F6-FDA3A4763B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blackWhite">
          <a:xfrm>
            <a:off x="483068" y="640080"/>
            <a:ext cx="500634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98464" y="1600200"/>
            <a:ext cx="2345436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585938" y="777240"/>
            <a:ext cx="48006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5998464" y="3429000"/>
            <a:ext cx="2345436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3101E9-0FA8-4CFD-B2A7-64C34C4A85C6}" type="datetimeFigureOut">
              <a:rPr lang="pl-PL" smtClean="0"/>
              <a:pPr/>
              <a:t>10-06-2017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9F7B084-8F00-4CC1-97F6-FDA3A4763B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457950" y="6362700"/>
            <a:ext cx="74295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73101E9-0FA8-4CFD-B2A7-64C34C4A85C6}" type="datetimeFigureOut">
              <a:rPr lang="pl-PL" smtClean="0"/>
              <a:pPr/>
              <a:t>10-06-2017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143000" y="6362700"/>
            <a:ext cx="5161165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7372350" y="6362700"/>
            <a:ext cx="62865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49F7B084-8F00-4CC1-97F6-FDA3A4763B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Języki programowania</a:t>
            </a: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58000" cy="979512"/>
          </a:xfrm>
        </p:spPr>
        <p:txBody>
          <a:bodyPr/>
          <a:lstStyle/>
          <a:p>
            <a:r>
              <a:rPr lang="pl-PL" dirty="0" smtClean="0"/>
              <a:t>Co to język programowania?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844824"/>
            <a:ext cx="6336704" cy="26642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Język programowania jest to język komunikacji </a:t>
            </a:r>
            <a:br>
              <a:rPr lang="pl-PL" dirty="0" smtClean="0"/>
            </a:br>
            <a:r>
              <a:rPr lang="pl-PL" dirty="0" smtClean="0"/>
              <a:t>z komputerem. To zestaw poleceń dla komputera, których odpowiednie połączenie tworzy zorganizowany program. Jak każdy język, posiada swoją „gramatykę” czyli zasady określające jego użycie. (tzw. Składnia)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3862750" cy="289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Elementy języka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2204864"/>
            <a:ext cx="6851104" cy="38010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Składnia</a:t>
            </a:r>
          </a:p>
          <a:p>
            <a:pPr algn="just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Żeby kod źródłowy mógł zostać rozpoznany jako program musi spełniać odpowiednie zasady składni. Języki różnią się między sobą przede wszystkim właśnie składnią. Dla przykładu operator przypisania w języku Pascal wygląda tak: „:=„, a w języku C++ wygląda tak: „=„. Najczęściej popełnianym błędem przez początkujących programistów jest brak średnika na końcu polecenia.</a:t>
            </a: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8460432" y="6237312"/>
            <a:ext cx="648072" cy="648072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H="1">
            <a:off x="7884368" y="5661248"/>
            <a:ext cx="1152128" cy="1152128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H="1">
            <a:off x="7164288" y="4941168"/>
            <a:ext cx="1872208" cy="1872208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Elementy języka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672" y="2204864"/>
            <a:ext cx="6309320" cy="36164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Semantyka</a:t>
            </a:r>
          </a:p>
          <a:p>
            <a:pPr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Definiuje ona znaczenie poszczególnych symboli i funkcji. Najczęściej definiuje się ją słownie ze względu na zrozumiałość dla ludzi.</a:t>
            </a: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8460432" y="6237312"/>
            <a:ext cx="648072" cy="648072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H="1">
            <a:off x="7884368" y="5661248"/>
            <a:ext cx="1152128" cy="1152128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H="1">
            <a:off x="7164288" y="4941168"/>
            <a:ext cx="1872208" cy="1872208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858000" cy="1143000"/>
          </a:xfrm>
        </p:spPr>
        <p:txBody>
          <a:bodyPr/>
          <a:lstStyle/>
          <a:p>
            <a:r>
              <a:rPr lang="pl-PL" dirty="0" smtClean="0"/>
              <a:t>Elementy języka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1988840"/>
            <a:ext cx="6381328" cy="3976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danych</a:t>
            </a:r>
          </a:p>
          <a:p>
            <a:pPr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Każdy język operuje na danych. Z tego względu niezbędne jest podzielenie ich na różne typy. Na przykład: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-typ całkowity</a:t>
            </a:r>
          </a:p>
          <a:p>
            <a:pPr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-typ rzeczywisty (liczby zmiennoprzecinkowe)</a:t>
            </a:r>
          </a:p>
          <a:p>
            <a:pPr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-typ logiczny (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-typ łańcuchowy (ciąg znaków)</a:t>
            </a:r>
          </a:p>
          <a:p>
            <a:pPr>
              <a:buNone/>
            </a:pP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8460432" y="6237312"/>
            <a:ext cx="648072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H="1">
            <a:off x="7884368" y="5661248"/>
            <a:ext cx="1152128" cy="115212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H="1">
            <a:off x="7271792" y="4985792"/>
            <a:ext cx="1872208" cy="1872208"/>
          </a:xfrm>
          <a:prstGeom prst="line">
            <a:avLst/>
          </a:prstGeom>
          <a:ln w="76200">
            <a:solidFill>
              <a:srgbClr val="E0F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4072"/>
          </a:xfrm>
        </p:spPr>
        <p:txBody>
          <a:bodyPr/>
          <a:lstStyle/>
          <a:p>
            <a:r>
              <a:rPr lang="pl-PL" dirty="0" smtClean="0"/>
              <a:t>Elementy języka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Biblioteka</a:t>
            </a:r>
          </a:p>
          <a:p>
            <a:pPr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Biblioteka zawiera wszystkie funkcje i procedury pozwalające realizować zadania. Na przykład:</a:t>
            </a:r>
          </a:p>
          <a:p>
            <a:r>
              <a:rPr lang="pl-PL" dirty="0" smtClean="0"/>
              <a:t>Obsługa wejścia-wyjścia.</a:t>
            </a:r>
          </a:p>
          <a:p>
            <a:r>
              <a:rPr lang="pl-PL" dirty="0" smtClean="0"/>
              <a:t>Obsługa plików.</a:t>
            </a:r>
          </a:p>
          <a:p>
            <a:r>
              <a:rPr lang="pl-PL" dirty="0" smtClean="0"/>
              <a:t>Obsługa wielowątkowości.</a:t>
            </a:r>
          </a:p>
          <a:p>
            <a:r>
              <a:rPr lang="pl-PL" dirty="0" smtClean="0"/>
              <a:t>Zarządzanie pamięcią.</a:t>
            </a:r>
          </a:p>
          <a:p>
            <a:r>
              <a:rPr lang="pl-PL" dirty="0" smtClean="0"/>
              <a:t>Operacje na ciągach tekstowych.</a:t>
            </a:r>
          </a:p>
          <a:p>
            <a:pPr>
              <a:buNone/>
            </a:pP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8460432" y="6237312"/>
            <a:ext cx="648072" cy="64807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H="1">
            <a:off x="7884368" y="5661248"/>
            <a:ext cx="1152128" cy="115212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H="1">
            <a:off x="7164288" y="4941168"/>
            <a:ext cx="1872208" cy="1872208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858000" cy="1143000"/>
          </a:xfrm>
        </p:spPr>
        <p:txBody>
          <a:bodyPr/>
          <a:lstStyle/>
          <a:p>
            <a:r>
              <a:rPr lang="pl-PL" dirty="0" smtClean="0"/>
              <a:t>Wykonywanie kodu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704" y="2348880"/>
            <a:ext cx="6093296" cy="304036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Wykonywanie kodu dzieli się na 2 etapy:</a:t>
            </a:r>
          </a:p>
          <a:p>
            <a:r>
              <a:rPr lang="pl-PL" dirty="0" smtClean="0"/>
              <a:t>Kompilacja – kompilator sprawdza czy w kodzie nie występują błędy składni.</a:t>
            </a:r>
          </a:p>
          <a:p>
            <a:r>
              <a:rPr lang="pl-PL" dirty="0" smtClean="0"/>
              <a:t>Interpretacja – program jest na bieżąco tłumaczony i wykonywany przez program zwany interpreterem.</a:t>
            </a: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8460432" y="6237312"/>
            <a:ext cx="648072" cy="64807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H="1">
            <a:off x="7884368" y="5661248"/>
            <a:ext cx="1152128" cy="1152128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H="1">
            <a:off x="7164288" y="4941168"/>
            <a:ext cx="1872208" cy="1872208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Najpopularniejsze języki programowania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8358" indent="-514350">
              <a:buNone/>
            </a:pPr>
            <a:r>
              <a:rPr lang="pl-PL" dirty="0" smtClean="0"/>
              <a:t>   1. Java</a:t>
            </a:r>
          </a:p>
          <a:p>
            <a:pPr marL="578358" indent="-514350">
              <a:buNone/>
            </a:pPr>
            <a:r>
              <a:rPr lang="pl-PL" dirty="0" smtClean="0"/>
              <a:t>   2. C</a:t>
            </a:r>
          </a:p>
          <a:p>
            <a:pPr marL="578358" indent="-514350">
              <a:buNone/>
            </a:pPr>
            <a:r>
              <a:rPr lang="pl-PL" dirty="0" smtClean="0"/>
              <a:t>   3. C++</a:t>
            </a:r>
          </a:p>
          <a:p>
            <a:pPr marL="578358" indent="-514350">
              <a:buNone/>
            </a:pPr>
            <a:r>
              <a:rPr lang="pl-PL" dirty="0" smtClean="0"/>
              <a:t>   4. PHP</a:t>
            </a:r>
          </a:p>
          <a:p>
            <a:pPr marL="578358" indent="-514350">
              <a:buNone/>
            </a:pPr>
            <a:r>
              <a:rPr lang="pl-PL" dirty="0" smtClean="0"/>
              <a:t>   5. Visual Basic</a:t>
            </a:r>
          </a:p>
          <a:p>
            <a:pPr marL="578358" indent="-514350">
              <a:buNone/>
            </a:pPr>
            <a:r>
              <a:rPr lang="pl-PL" dirty="0" smtClean="0"/>
              <a:t>   6. </a:t>
            </a:r>
            <a:r>
              <a:rPr lang="pl-PL" dirty="0" err="1" smtClean="0"/>
              <a:t>Python</a:t>
            </a:r>
            <a:endParaRPr lang="pl-PL" dirty="0" smtClean="0"/>
          </a:p>
          <a:p>
            <a:pPr marL="578358" indent="-514350">
              <a:buNone/>
            </a:pPr>
            <a:r>
              <a:rPr lang="pl-PL" dirty="0" smtClean="0"/>
              <a:t>   7. C#</a:t>
            </a:r>
          </a:p>
          <a:p>
            <a:pPr marL="578358" indent="-514350">
              <a:buNone/>
            </a:pPr>
            <a:r>
              <a:rPr lang="pl-PL" dirty="0" smtClean="0"/>
              <a:t>   8. </a:t>
            </a:r>
            <a:r>
              <a:rPr lang="pl-PL" dirty="0" err="1" smtClean="0"/>
              <a:t>JavaScript</a:t>
            </a:r>
            <a:endParaRPr lang="pl-PL" dirty="0" smtClean="0"/>
          </a:p>
          <a:p>
            <a:pPr marL="578358" indent="-514350">
              <a:buNone/>
            </a:pPr>
            <a:r>
              <a:rPr lang="pl-PL" dirty="0" smtClean="0"/>
              <a:t>   9. Perl</a:t>
            </a:r>
          </a:p>
          <a:p>
            <a:pPr marL="578358" indent="-514350">
              <a:buNone/>
            </a:pPr>
            <a:r>
              <a:rPr lang="pl-PL" dirty="0" smtClean="0"/>
              <a:t>  10. Ruby</a:t>
            </a: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8460432" y="6237312"/>
            <a:ext cx="648072" cy="64807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H="1">
            <a:off x="7884368" y="5661248"/>
            <a:ext cx="1152128" cy="1152128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H="1">
            <a:off x="7164288" y="4941168"/>
            <a:ext cx="1872208" cy="1872208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12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1776_TF02901026_TF02901026.potx" id="{EAA4ACA1-70B6-4F17-B19F-2B72E04C190B}" vid="{2BEFF557-8F9B-4C1A-B64E-AA7B43111D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Motyw12</Template>
  <TotalTime>98</TotalTime>
  <Words>235</Words>
  <Application>Microsoft Office PowerPoint</Application>
  <PresentationFormat>Pokaz na ekranie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Motyw12</vt:lpstr>
      <vt:lpstr>Języki programowania</vt:lpstr>
      <vt:lpstr>Co to język programowania?</vt:lpstr>
      <vt:lpstr>Elementy języka</vt:lpstr>
      <vt:lpstr>Elementy języka</vt:lpstr>
      <vt:lpstr>Elementy języka</vt:lpstr>
      <vt:lpstr>Elementy języka</vt:lpstr>
      <vt:lpstr>Wykonywanie kodu</vt:lpstr>
      <vt:lpstr>Najpopularniejsze języki programowania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Języki programowania</dc:title>
  <dc:creator>baranowskigracjan</dc:creator>
  <cp:lastModifiedBy>SS</cp:lastModifiedBy>
  <cp:revision>11</cp:revision>
  <dcterms:created xsi:type="dcterms:W3CDTF">2009-06-05T09:08:05Z</dcterms:created>
  <dcterms:modified xsi:type="dcterms:W3CDTF">2017-06-10T14:16:10Z</dcterms:modified>
</cp:coreProperties>
</file>